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90" d="100"/>
          <a:sy n="90" d="100"/>
        </p:scale>
        <p:origin x="16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theme" Target="theme/theme1.xml"/><Relationship Id="rId10" Type="http://schemas.openxmlformats.org/officeDocument/2006/relationships/slide" Target="slides/slide5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1C0E2-F379-431D-8F91-97190289607F}" type="datetimeFigureOut">
              <a:rPr lang="en-US" smtClean="0"/>
              <a:t>5/9/2019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42533-F742-4D98-9790-89F797A81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4758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1C0E2-F379-431D-8F91-97190289607F}" type="datetimeFigureOut">
              <a:rPr lang="en-US" smtClean="0"/>
              <a:t>5/9/2019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42533-F742-4D98-9790-89F797A81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167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1C0E2-F379-431D-8F91-97190289607F}" type="datetimeFigureOut">
              <a:rPr lang="en-US" smtClean="0"/>
              <a:t>5/9/2019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42533-F742-4D98-9790-89F797A81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8336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1C0E2-F379-431D-8F91-97190289607F}" type="datetimeFigureOut">
              <a:rPr lang="en-US" smtClean="0"/>
              <a:t>5/9/2019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42533-F742-4D98-9790-89F797A81571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751574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1C0E2-F379-431D-8F91-97190289607F}" type="datetimeFigureOut">
              <a:rPr lang="en-US" smtClean="0"/>
              <a:t>5/9/2019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42533-F742-4D98-9790-89F797A81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22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1C0E2-F379-431D-8F91-97190289607F}" type="datetimeFigureOut">
              <a:rPr lang="en-US" smtClean="0"/>
              <a:t>5/9/2019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42533-F742-4D98-9790-89F797A81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2099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1C0E2-F379-431D-8F91-97190289607F}" type="datetimeFigureOut">
              <a:rPr lang="en-US" smtClean="0"/>
              <a:t>5/9/2019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42533-F742-4D98-9790-89F797A81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9861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1C0E2-F379-431D-8F91-97190289607F}" type="datetimeFigureOut">
              <a:rPr lang="en-US" smtClean="0"/>
              <a:t>5/9/2019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42533-F742-4D98-9790-89F797A81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4347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1C0E2-F379-431D-8F91-97190289607F}" type="datetimeFigureOut">
              <a:rPr lang="en-US" smtClean="0"/>
              <a:t>5/9/2019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42533-F742-4D98-9790-89F797A81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783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1C0E2-F379-431D-8F91-97190289607F}" type="datetimeFigureOut">
              <a:rPr lang="en-US" smtClean="0"/>
              <a:t>5/9/2019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42533-F742-4D98-9790-89F797A81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995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1C0E2-F379-431D-8F91-97190289607F}" type="datetimeFigureOut">
              <a:rPr lang="en-US" smtClean="0"/>
              <a:t>5/9/2019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42533-F742-4D98-9790-89F797A81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6045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1C0E2-F379-431D-8F91-97190289607F}" type="datetimeFigureOut">
              <a:rPr lang="en-US" smtClean="0"/>
              <a:t>5/9/2019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42533-F742-4D98-9790-89F797A81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106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1C0E2-F379-431D-8F91-97190289607F}" type="datetimeFigureOut">
              <a:rPr lang="en-US" smtClean="0"/>
              <a:t>5/9/2019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42533-F742-4D98-9790-89F797A81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744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1C0E2-F379-431D-8F91-97190289607F}" type="datetimeFigureOut">
              <a:rPr lang="en-US" smtClean="0"/>
              <a:t>5/9/2019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42533-F742-4D98-9790-89F797A81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678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1C0E2-F379-431D-8F91-97190289607F}" type="datetimeFigureOut">
              <a:rPr lang="en-US" smtClean="0"/>
              <a:t>5/9/2019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42533-F742-4D98-9790-89F797A81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3034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1C0E2-F379-431D-8F91-97190289607F}" type="datetimeFigureOut">
              <a:rPr lang="en-US" smtClean="0"/>
              <a:t>5/9/2019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42533-F742-4D98-9790-89F797A81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146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1C0E2-F379-431D-8F91-97190289607F}" type="datetimeFigureOut">
              <a:rPr lang="en-US" smtClean="0"/>
              <a:t>5/9/2019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42533-F742-4D98-9790-89F797A81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796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061C0E2-F379-431D-8F91-97190289607F}" type="datetimeFigureOut">
              <a:rPr lang="en-US" smtClean="0"/>
              <a:t>5/9/2019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82E42533-F742-4D98-9790-89F797A81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7334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c.edu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1122363"/>
            <a:ext cx="11999913" cy="4953000"/>
          </a:xfrm>
        </p:spPr>
        <p:txBody>
          <a:bodyPr/>
          <a:lstStyle/>
          <a:p>
            <a:r>
              <a:rPr lang="en-US" dirty="0" smtClean="0"/>
              <a:t>How To Access your Online New Student Orientation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1130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 rotWithShape="1">
          <a:blip r:embed="rId2"/>
          <a:srcRect l="1" t="9129" r="46133" b="40203"/>
          <a:stretch/>
        </p:blipFill>
        <p:spPr bwMode="auto">
          <a:xfrm>
            <a:off x="838200" y="1690688"/>
            <a:ext cx="10911214" cy="38959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Up Arrow 3"/>
          <p:cNvSpPr/>
          <p:nvPr/>
        </p:nvSpPr>
        <p:spPr>
          <a:xfrm>
            <a:off x="7602515" y="2505205"/>
            <a:ext cx="727292" cy="613776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 smtClean="0"/>
              <a:t>Go to your </a:t>
            </a:r>
            <a:r>
              <a:rPr lang="en-US" sz="2800" dirty="0" err="1" smtClean="0"/>
              <a:t>Webadvisor</a:t>
            </a:r>
            <a:r>
              <a:rPr lang="en-US" sz="2800" dirty="0" smtClean="0"/>
              <a:t> account through </a:t>
            </a:r>
            <a:r>
              <a:rPr lang="en-US" sz="2800" dirty="0" smtClean="0">
                <a:hlinkClick r:id="rId3"/>
              </a:rPr>
              <a:t>www.sac.edu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499433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Login to your Web advisor and then click submit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 rotWithShape="1">
          <a:blip r:embed="rId2"/>
          <a:srcRect l="49839" t="9115" r="17629" b="15116"/>
          <a:stretch/>
        </p:blipFill>
        <p:spPr bwMode="auto">
          <a:xfrm>
            <a:off x="601249" y="1665962"/>
            <a:ext cx="11135639" cy="47974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Up Arrow 3"/>
          <p:cNvSpPr/>
          <p:nvPr/>
        </p:nvSpPr>
        <p:spPr>
          <a:xfrm>
            <a:off x="5467611" y="5550857"/>
            <a:ext cx="304800" cy="44911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4874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Click on </a:t>
            </a:r>
            <a:r>
              <a:rPr lang="en-US" b="1" dirty="0" smtClean="0"/>
              <a:t>Students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 rotWithShape="1">
          <a:blip r:embed="rId2"/>
          <a:srcRect t="7312" r="65866" b="8600"/>
          <a:stretch/>
        </p:blipFill>
        <p:spPr bwMode="auto">
          <a:xfrm>
            <a:off x="638827" y="1499552"/>
            <a:ext cx="10108505" cy="51392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Left Arrow 3"/>
          <p:cNvSpPr/>
          <p:nvPr/>
        </p:nvSpPr>
        <p:spPr>
          <a:xfrm>
            <a:off x="8215965" y="4600118"/>
            <a:ext cx="695325" cy="238125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3496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Click on new student orientation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 rotWithShape="1">
          <a:blip r:embed="rId2"/>
          <a:srcRect l="17292" t="31641" r="66542" b="40034"/>
          <a:stretch/>
        </p:blipFill>
        <p:spPr bwMode="auto">
          <a:xfrm>
            <a:off x="2016690" y="1640910"/>
            <a:ext cx="8329809" cy="45469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Left Arrow 3"/>
          <p:cNvSpPr/>
          <p:nvPr/>
        </p:nvSpPr>
        <p:spPr>
          <a:xfrm flipV="1">
            <a:off x="5409058" y="2780776"/>
            <a:ext cx="1373884" cy="362602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320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Click ok to begin the Orientation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 rotWithShape="1">
          <a:blip r:embed="rId2"/>
          <a:srcRect l="3030" t="23343" r="72446" b="42232"/>
          <a:stretch/>
        </p:blipFill>
        <p:spPr bwMode="auto">
          <a:xfrm>
            <a:off x="1465546" y="1565753"/>
            <a:ext cx="9619988" cy="40208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ight Arrow 3"/>
          <p:cNvSpPr/>
          <p:nvPr/>
        </p:nvSpPr>
        <p:spPr>
          <a:xfrm>
            <a:off x="3845490" y="4446740"/>
            <a:ext cx="1376298" cy="49771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843408" y="3111826"/>
            <a:ext cx="2242159" cy="2827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855933" y="3488498"/>
            <a:ext cx="1979113" cy="1753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3917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Click Santa Ana College to begin your new student orientation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 rotWithShape="1">
          <a:blip r:embed="rId2"/>
          <a:srcRect l="13781" t="9923" r="59777" b="18524"/>
          <a:stretch/>
        </p:blipFill>
        <p:spPr bwMode="auto">
          <a:xfrm>
            <a:off x="1853852" y="1753643"/>
            <a:ext cx="8229600" cy="48851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Up Arrow 3"/>
          <p:cNvSpPr/>
          <p:nvPr/>
        </p:nvSpPr>
        <p:spPr>
          <a:xfrm>
            <a:off x="4549883" y="5710172"/>
            <a:ext cx="561975" cy="602946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802917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4B4B4B"/>
      </a:dk2>
      <a:lt2>
        <a:srgbClr val="B5B5B5"/>
      </a:lt2>
      <a:accent1>
        <a:srgbClr val="9AC43E"/>
      </a:accent1>
      <a:accent2>
        <a:srgbClr val="44BA98"/>
      </a:accent2>
      <a:accent3>
        <a:srgbClr val="43A9D9"/>
      </a:accent3>
      <a:accent4>
        <a:srgbClr val="6274D8"/>
      </a:accent4>
      <a:accent5>
        <a:srgbClr val="AB54D7"/>
      </a:accent5>
      <a:accent6>
        <a:srgbClr val="D15B37"/>
      </a:accent6>
      <a:hlink>
        <a:srgbClr val="BFE962"/>
      </a:hlink>
      <a:folHlink>
        <a:srgbClr val="C0D591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892FADA9-420D-4323-A7A4-C1060166525B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_dlc_DocId xmlns="431189f8-a51b-453f-9f0c-3a0b3b65b12f">HNYXMCCMVK3K-567-125</_dlc_DocId>
    <_dlc_DocIdUrl xmlns="431189f8-a51b-453f-9f0c-3a0b3b65b12f">
      <Url>https://sac.edu/StudentServices/Counseling/_layouts/15/DocIdRedir.aspx?ID=HNYXMCCMVK3K-567-125</Url>
      <Description>HNYXMCCMVK3K-567-125</Description>
    </_dlc_DocIdUr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3AE82184AC0274DBE4D9A40D36E7098" ma:contentTypeVersion="2" ma:contentTypeDescription="Create a new document." ma:contentTypeScope="" ma:versionID="d450397a651cffe12c36e0250646d6d0">
  <xsd:schema xmlns:xsd="http://www.w3.org/2001/XMLSchema" xmlns:xs="http://www.w3.org/2001/XMLSchema" xmlns:p="http://schemas.microsoft.com/office/2006/metadata/properties" xmlns:ns1="http://schemas.microsoft.com/sharepoint/v3" xmlns:ns2="431189f8-a51b-453f-9f0c-3a0b3b65b12f" targetNamespace="http://schemas.microsoft.com/office/2006/metadata/properties" ma:root="true" ma:fieldsID="e6353f0dc6dad75b3299a186dab23e57" ns1:_="" ns2:_="">
    <xsd:import namespace="http://schemas.microsoft.com/sharepoint/v3"/>
    <xsd:import namespace="431189f8-a51b-453f-9f0c-3a0b3b65b12f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1189f8-a51b-453f-9f0c-3a0b3b65b12f" elementFormDefault="qualified">
    <xsd:import namespace="http://schemas.microsoft.com/office/2006/documentManagement/types"/>
    <xsd:import namespace="http://schemas.microsoft.com/office/infopath/2007/PartnerControls"/>
    <xsd:element name="_dlc_DocId" ma:index="10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1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2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3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1EDE856-686F-405D-A3F0-5664DE7BDDC9}"/>
</file>

<file path=customXml/itemProps2.xml><?xml version="1.0" encoding="utf-8"?>
<ds:datastoreItem xmlns:ds="http://schemas.openxmlformats.org/officeDocument/2006/customXml" ds:itemID="{B58F01EB-E1F7-498F-B77D-1BA2A97C44AC}"/>
</file>

<file path=customXml/itemProps3.xml><?xml version="1.0" encoding="utf-8"?>
<ds:datastoreItem xmlns:ds="http://schemas.openxmlformats.org/officeDocument/2006/customXml" ds:itemID="{1EAE6345-35ED-4CFA-8264-6870DD088E42}"/>
</file>

<file path=customXml/itemProps4.xml><?xml version="1.0" encoding="utf-8"?>
<ds:datastoreItem xmlns:ds="http://schemas.openxmlformats.org/officeDocument/2006/customXml" ds:itemID="{34AE5B26-42D3-4A44-B8E5-D47414D46E3A}"/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12</TotalTime>
  <Words>48</Words>
  <Application>Microsoft Office PowerPoint</Application>
  <PresentationFormat>Widescreen</PresentationFormat>
  <Paragraphs>7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Tw Cen MT</vt:lpstr>
      <vt:lpstr>Droplet</vt:lpstr>
      <vt:lpstr>How To Access your Online New Student Orientation</vt:lpstr>
      <vt:lpstr>Go to your Webadvisor account through www.sac.edu </vt:lpstr>
      <vt:lpstr>Login to your Web advisor and then click submit </vt:lpstr>
      <vt:lpstr>Click on Students </vt:lpstr>
      <vt:lpstr>Click on new student orientation </vt:lpstr>
      <vt:lpstr>Click ok to begin the Orientation </vt:lpstr>
      <vt:lpstr>Click Santa Ana College to begin your new student orientation </vt:lpstr>
    </vt:vector>
  </TitlesOfParts>
  <Company>RSCCD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Access your Online New Student Orientation</dc:title>
  <dc:creator>Moreno, Monique</dc:creator>
  <cp:lastModifiedBy>Moreno, Monique</cp:lastModifiedBy>
  <cp:revision>3</cp:revision>
  <dcterms:created xsi:type="dcterms:W3CDTF">2018-06-19T00:24:55Z</dcterms:created>
  <dcterms:modified xsi:type="dcterms:W3CDTF">2019-05-09T17:31:46Z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0x010100A3AE82184AC0274DBE4D9A40D36E7098</vt:lpwstr>
  </property>
  <property fmtid="{D5CDD505-2E9C-101B-9397-08002B2CF9AE}" pid="3" name="_dlc_DocIdItemGuid">
    <vt:lpwstr>d7199949-a7dc-4710-bd01-1f8f5a6bd92e</vt:lpwstr>
  </property>
</Properties>
</file>